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8"/>
  </p:notesMasterIdLst>
  <p:handoutMasterIdLst>
    <p:handoutMasterId r:id="rId19"/>
  </p:handoutMasterIdLst>
  <p:sldIdLst>
    <p:sldId id="269" r:id="rId5"/>
    <p:sldId id="280" r:id="rId6"/>
    <p:sldId id="273" r:id="rId7"/>
    <p:sldId id="274" r:id="rId8"/>
    <p:sldId id="275" r:id="rId9"/>
    <p:sldId id="281" r:id="rId10"/>
    <p:sldId id="270" r:id="rId11"/>
    <p:sldId id="276" r:id="rId12"/>
    <p:sldId id="277" r:id="rId13"/>
    <p:sldId id="282" r:id="rId14"/>
    <p:sldId id="271" r:id="rId15"/>
    <p:sldId id="278" r:id="rId16"/>
    <p:sldId id="279" r:id="rId1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2024-08-27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18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70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7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78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75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30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2024-08-27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DB_</a:t>
            </a:r>
            <a:r>
              <a:rPr lang="ko-KR" altLang="en-US" dirty="0" smtClean="0"/>
              <a:t>테이블 설계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014194"/>
            <a:ext cx="10058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고객의 </a:t>
            </a:r>
            <a:r>
              <a:rPr lang="ko-KR" altLang="en-US" dirty="0"/>
              <a:t>정보를 저장하는 테이블을 구축합니다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고객은 아이디와 이름과 성별과 </a:t>
            </a:r>
            <a:r>
              <a:rPr lang="ko-KR" altLang="en-US" dirty="0" smtClean="0"/>
              <a:t>포인트와 </a:t>
            </a:r>
            <a:r>
              <a:rPr lang="ko-KR" altLang="en-US" dirty="0"/>
              <a:t>전화번호를 입력합니다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아이디와 이름은 </a:t>
            </a:r>
            <a:r>
              <a:rPr lang="ko-KR" altLang="en-US" dirty="0" smtClean="0"/>
              <a:t>필수로 </a:t>
            </a:r>
            <a:r>
              <a:rPr lang="ko-KR" altLang="en-US" dirty="0"/>
              <a:t>입력해야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아이디는 </a:t>
            </a:r>
            <a:r>
              <a:rPr lang="en-US" altLang="ko-KR" dirty="0"/>
              <a:t>8</a:t>
            </a:r>
            <a:r>
              <a:rPr lang="ko-KR" altLang="en-US" dirty="0"/>
              <a:t>글자 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이름은 한글로 </a:t>
            </a:r>
            <a:r>
              <a:rPr lang="ko-KR" altLang="en-US" dirty="0" smtClean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글자까지 가능합니다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성별은 </a:t>
            </a:r>
            <a:r>
              <a:rPr lang="ko-KR" altLang="en-US" dirty="0" err="1"/>
              <a:t>남또는</a:t>
            </a:r>
            <a:r>
              <a:rPr lang="ko-KR" altLang="en-US" dirty="0"/>
              <a:t> 여로 입력합니다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포인트는 숫자</a:t>
            </a:r>
            <a:r>
              <a:rPr lang="en-US" altLang="ko-KR" dirty="0"/>
              <a:t>3</a:t>
            </a:r>
            <a:r>
              <a:rPr lang="ko-KR" altLang="en-US" dirty="0"/>
              <a:t>자리와 </a:t>
            </a:r>
            <a:r>
              <a:rPr lang="ko-KR" altLang="en-US" dirty="0" smtClean="0"/>
              <a:t>소수점</a:t>
            </a:r>
            <a:r>
              <a:rPr lang="en-US" altLang="ko-KR" dirty="0"/>
              <a:t>2</a:t>
            </a:r>
            <a:r>
              <a:rPr lang="ko-KR" altLang="en-US" dirty="0" err="1"/>
              <a:t>째자리</a:t>
            </a:r>
            <a:r>
              <a:rPr lang="ko-KR" altLang="en-US" dirty="0"/>
              <a:t> 까지 가능합니다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전화번호는 </a:t>
            </a:r>
            <a:r>
              <a:rPr lang="en-US" altLang="ko-KR" dirty="0"/>
              <a:t>000-1111-2222 </a:t>
            </a:r>
            <a:r>
              <a:rPr lang="ko-KR" altLang="en-US" dirty="0" smtClean="0"/>
              <a:t>총 </a:t>
            </a:r>
            <a:r>
              <a:rPr lang="en-US" altLang="ko-KR" dirty="0"/>
              <a:t>13</a:t>
            </a:r>
            <a:r>
              <a:rPr lang="ko-KR" altLang="en-US" dirty="0"/>
              <a:t>자리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32293"/>
              </p:ext>
            </p:extLst>
          </p:nvPr>
        </p:nvGraphicFramePr>
        <p:xfrm>
          <a:off x="5210047" y="2576242"/>
          <a:ext cx="6527801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568">
                  <a:extLst>
                    <a:ext uri="{9D8B030D-6E8A-4147-A177-3AD203B41FA5}">
                      <a16:colId xmlns:a16="http://schemas.microsoft.com/office/drawing/2014/main" val="594329930"/>
                    </a:ext>
                  </a:extLst>
                </a:gridCol>
                <a:gridCol w="723548">
                  <a:extLst>
                    <a:ext uri="{9D8B030D-6E8A-4147-A177-3AD203B41FA5}">
                      <a16:colId xmlns:a16="http://schemas.microsoft.com/office/drawing/2014/main" val="2261531598"/>
                    </a:ext>
                  </a:extLst>
                </a:gridCol>
                <a:gridCol w="942517">
                  <a:extLst>
                    <a:ext uri="{9D8B030D-6E8A-4147-A177-3AD203B41FA5}">
                      <a16:colId xmlns:a16="http://schemas.microsoft.com/office/drawing/2014/main" val="253126791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4272687973"/>
                    </a:ext>
                  </a:extLst>
                </a:gridCol>
                <a:gridCol w="3287701">
                  <a:extLst>
                    <a:ext uri="{9D8B030D-6E8A-4147-A177-3AD203B41FA5}">
                      <a16:colId xmlns:a16="http://schemas.microsoft.com/office/drawing/2014/main" val="6819723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테이블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4535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28523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</a:t>
                      </a:r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타입 및 길이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기본값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제약조건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028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unique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706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unique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827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check(gender in('</a:t>
                      </a:r>
                      <a:r>
                        <a:rPr lang="ko-KR" altLang="en-US" sz="1100" u="none" strike="noStrike">
                          <a:effectLst/>
                        </a:rPr>
                        <a:t>남</a:t>
                      </a:r>
                      <a:r>
                        <a:rPr lang="en-US" altLang="ko-KR" sz="1100" u="none" strike="noStrike">
                          <a:effectLst/>
                        </a:rPr>
                        <a:t>','</a:t>
                      </a:r>
                      <a:r>
                        <a:rPr lang="ko-KR" altLang="en-US" sz="1100" u="none" strike="noStrike">
                          <a:effectLst/>
                        </a:rPr>
                        <a:t>여</a:t>
                      </a:r>
                      <a:r>
                        <a:rPr lang="en-US" altLang="ko-KR" sz="1100" u="none" strike="noStrike">
                          <a:effectLst/>
                        </a:rPr>
                        <a:t>'))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59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포인트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number(5,2)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2299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varchar2(13)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7242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3</a:t>
            </a:r>
            <a:endParaRPr lang="ko-KR" altLang="en-US" sz="3000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82600" y="711877"/>
            <a:ext cx="4251618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000" b="1" smtClean="0"/>
              <a:t>테이블 명세서</a:t>
            </a:r>
            <a:endParaRPr lang="ko-KR" altLang="en-US" sz="3000" b="1"/>
          </a:p>
        </p:txBody>
      </p:sp>
    </p:spTree>
    <p:extLst>
      <p:ext uri="{BB962C8B-B14F-4D97-AF65-F5344CB8AC3E}">
        <p14:creationId xmlns:p14="http://schemas.microsoft.com/office/powerpoint/2010/main" val="14001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3</a:t>
            </a:r>
            <a:endParaRPr lang="ko-KR" altLang="en-US" sz="3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559477"/>
            <a:ext cx="4251618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000" b="1" smtClean="0"/>
              <a:t>쿼리문 작성</a:t>
            </a:r>
            <a:endParaRPr lang="ko-KR" altLang="en-US" sz="3000" b="1"/>
          </a:p>
        </p:txBody>
      </p:sp>
      <p:grpSp>
        <p:nvGrpSpPr>
          <p:cNvPr id="3" name="그룹 2"/>
          <p:cNvGrpSpPr/>
          <p:nvPr/>
        </p:nvGrpSpPr>
        <p:grpSpPr>
          <a:xfrm>
            <a:off x="4788910" y="1256186"/>
            <a:ext cx="6728978" cy="4316511"/>
            <a:chOff x="4788910" y="1638300"/>
            <a:chExt cx="6728978" cy="43165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0" y="1638300"/>
              <a:ext cx="6728978" cy="2227085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910" y="4405170"/>
              <a:ext cx="6728978" cy="1549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7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58" y="1544114"/>
            <a:ext cx="6622973" cy="3740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3</a:t>
            </a:r>
            <a:endParaRPr lang="ko-KR" altLang="en-US" sz="3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59477"/>
            <a:ext cx="4251618" cy="5709931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3000" b="1" dirty="0" smtClean="0"/>
              <a:t>테스트 결과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12205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014194"/>
            <a:ext cx="1005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테이블 </a:t>
            </a:r>
            <a:r>
              <a:rPr lang="ko-KR" altLang="en-US" dirty="0"/>
              <a:t>이름은 </a:t>
            </a:r>
            <a:r>
              <a:rPr lang="en-US" altLang="ko-KR" dirty="0"/>
              <a:t>human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컬럼은 </a:t>
            </a:r>
            <a:r>
              <a:rPr lang="ko-KR" altLang="en-US" dirty="0" err="1"/>
              <a:t>강의실번호</a:t>
            </a:r>
            <a:r>
              <a:rPr lang="ko-KR" altLang="en-US" dirty="0"/>
              <a:t> </a:t>
            </a:r>
            <a:r>
              <a:rPr lang="en-US" altLang="ko-KR" dirty="0"/>
              <a:t>- 101, 102, 103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강의실이름은 한글로 최대 </a:t>
            </a:r>
            <a:r>
              <a:rPr lang="en-US" altLang="ko-KR" dirty="0"/>
              <a:t>10</a:t>
            </a:r>
            <a:r>
              <a:rPr lang="ko-KR" altLang="en-US" dirty="0"/>
              <a:t>글자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수강생 수는 정수 </a:t>
            </a:r>
            <a:r>
              <a:rPr lang="en-US" altLang="ko-KR" dirty="0"/>
              <a:t>2</a:t>
            </a:r>
            <a:r>
              <a:rPr lang="ko-KR" altLang="en-US" dirty="0"/>
              <a:t>자리까지</a:t>
            </a:r>
          </a:p>
        </p:txBody>
      </p:sp>
    </p:spTree>
    <p:extLst>
      <p:ext uri="{BB962C8B-B14F-4D97-AF65-F5344CB8AC3E}">
        <p14:creationId xmlns:p14="http://schemas.microsoft.com/office/powerpoint/2010/main" val="28873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59477"/>
            <a:ext cx="4251618" cy="5709931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3000" b="1" dirty="0" smtClean="0"/>
              <a:t>테이블 명세서</a:t>
            </a:r>
            <a:endParaRPr lang="en-US" altLang="ko-KR" sz="30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799242"/>
              </p:ext>
            </p:extLst>
          </p:nvPr>
        </p:nvGraphicFramePr>
        <p:xfrm>
          <a:off x="5210047" y="2785792"/>
          <a:ext cx="6527801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568">
                  <a:extLst>
                    <a:ext uri="{9D8B030D-6E8A-4147-A177-3AD203B41FA5}">
                      <a16:colId xmlns:a16="http://schemas.microsoft.com/office/drawing/2014/main" val="2982860449"/>
                    </a:ext>
                  </a:extLst>
                </a:gridCol>
                <a:gridCol w="723548">
                  <a:extLst>
                    <a:ext uri="{9D8B030D-6E8A-4147-A177-3AD203B41FA5}">
                      <a16:colId xmlns:a16="http://schemas.microsoft.com/office/drawing/2014/main" val="3742597893"/>
                    </a:ext>
                  </a:extLst>
                </a:gridCol>
                <a:gridCol w="942517">
                  <a:extLst>
                    <a:ext uri="{9D8B030D-6E8A-4147-A177-3AD203B41FA5}">
                      <a16:colId xmlns:a16="http://schemas.microsoft.com/office/drawing/2014/main" val="368059356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2258152651"/>
                    </a:ext>
                  </a:extLst>
                </a:gridCol>
                <a:gridCol w="3287701">
                  <a:extLst>
                    <a:ext uri="{9D8B030D-6E8A-4147-A177-3AD203B41FA5}">
                      <a16:colId xmlns:a16="http://schemas.microsoft.com/office/drawing/2014/main" val="32727632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테이블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human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2188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2956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</a:t>
                      </a:r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타입 및 길이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기본값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제약조건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3953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강의실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check(regexp_like(name, '^[</a:t>
                      </a:r>
                      <a:r>
                        <a:rPr lang="ko-KR" altLang="en-US" sz="1100" u="none" strike="noStrike">
                          <a:effectLst/>
                        </a:rPr>
                        <a:t>가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힣</a:t>
                      </a:r>
                      <a:r>
                        <a:rPr lang="en-US" altLang="ko-KR" sz="1100" u="none" strike="noStrike">
                          <a:effectLst/>
                        </a:rPr>
                        <a:t>]+$'))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76152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강의실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249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수강생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student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number(2)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311597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4406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59477"/>
            <a:ext cx="4251618" cy="5709931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3000" b="1" dirty="0" err="1" smtClean="0"/>
              <a:t>쿼리문</a:t>
            </a:r>
            <a:r>
              <a:rPr lang="ko-KR" altLang="en-US" sz="3000" b="1" dirty="0" smtClean="0"/>
              <a:t> 작성</a:t>
            </a:r>
            <a:endParaRPr lang="en-US" altLang="ko-KR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5479609" y="1877419"/>
            <a:ext cx="6033618" cy="3074046"/>
            <a:chOff x="5479609" y="2720402"/>
            <a:chExt cx="6033618" cy="30740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09" y="2720402"/>
              <a:ext cx="6033618" cy="135134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609" y="4773374"/>
              <a:ext cx="6033618" cy="1021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59477"/>
            <a:ext cx="4251618" cy="5709931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3000" b="1" dirty="0" smtClean="0"/>
              <a:t>테스트 결과</a:t>
            </a:r>
            <a:endParaRPr lang="en-US" altLang="ko-KR" sz="3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61" y="1078059"/>
            <a:ext cx="6055670" cy="4672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 smtClean="0"/>
              <a:t>1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0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014194"/>
            <a:ext cx="10058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이번 </a:t>
            </a:r>
            <a:r>
              <a:rPr lang="ko-KR" altLang="en-US" dirty="0"/>
              <a:t>프로젝트는 </a:t>
            </a:r>
            <a:r>
              <a:rPr lang="ko-KR" altLang="en-US" dirty="0" err="1"/>
              <a:t>상품입출고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데이터베이스를 </a:t>
            </a:r>
            <a:r>
              <a:rPr lang="ko-KR" altLang="en-US" dirty="0"/>
              <a:t>구축합니다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상품은 상품 번호가 있습니다</a:t>
            </a:r>
            <a:r>
              <a:rPr lang="en-US" altLang="ko-KR" dirty="0"/>
              <a:t>..</a:t>
            </a:r>
            <a:r>
              <a:rPr lang="ko-KR" altLang="en-US" dirty="0"/>
              <a:t>상품 번호는 회사명</a:t>
            </a:r>
            <a:r>
              <a:rPr lang="en-US" altLang="ko-KR" dirty="0"/>
              <a:t>+</a:t>
            </a:r>
            <a:r>
              <a:rPr lang="ko-KR" altLang="en-US" dirty="0"/>
              <a:t>번호를 </a:t>
            </a:r>
            <a:r>
              <a:rPr lang="ko-KR" altLang="en-US" dirty="0" smtClean="0"/>
              <a:t>구성됩니다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회사명은 </a:t>
            </a:r>
            <a:r>
              <a:rPr lang="en-US" altLang="ko-KR" dirty="0"/>
              <a:t>HM</a:t>
            </a:r>
            <a:r>
              <a:rPr lang="ko-KR" altLang="en-US" dirty="0"/>
              <a:t>이고 </a:t>
            </a:r>
            <a:r>
              <a:rPr lang="ko-KR" altLang="en-US" dirty="0" smtClean="0"/>
              <a:t>번호는 </a:t>
            </a:r>
            <a:r>
              <a:rPr lang="en-US" altLang="ko-KR" dirty="0"/>
              <a:t>001</a:t>
            </a:r>
            <a:r>
              <a:rPr lang="ko-KR" altLang="en-US" dirty="0"/>
              <a:t>부터 </a:t>
            </a:r>
            <a:r>
              <a:rPr lang="en-US" altLang="ko-KR" dirty="0"/>
              <a:t>999</a:t>
            </a:r>
            <a:r>
              <a:rPr lang="ko-KR" altLang="en-US" dirty="0"/>
              <a:t>번까지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상품은 담당자를 기록합니다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수량이 있으며 </a:t>
            </a:r>
            <a:r>
              <a:rPr lang="ko-KR" altLang="en-US" dirty="0" smtClean="0"/>
              <a:t>수량은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 smtClean="0"/>
          </a:p>
          <a:p>
            <a:r>
              <a:rPr lang="ko-KR" altLang="en-US" dirty="0" err="1" smtClean="0"/>
              <a:t>등록일이</a:t>
            </a:r>
            <a:r>
              <a:rPr lang="ko-KR" altLang="en-US" dirty="0" smtClean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 err="1" smtClean="0"/>
              <a:t>등록일은</a:t>
            </a:r>
            <a:r>
              <a:rPr lang="ko-KR" altLang="en-US" dirty="0" smtClean="0"/>
              <a:t> </a:t>
            </a:r>
            <a:r>
              <a:rPr lang="ko-KR" altLang="en-US" dirty="0" err="1"/>
              <a:t>년월일시분초를</a:t>
            </a:r>
            <a:r>
              <a:rPr lang="ko-KR" altLang="en-US" dirty="0"/>
              <a:t> 저장합니다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창고별로</a:t>
            </a:r>
            <a:r>
              <a:rPr lang="ko-KR" altLang="en-US" dirty="0"/>
              <a:t> 상품을 등록하고 있으며</a:t>
            </a:r>
            <a:r>
              <a:rPr lang="en-US" altLang="ko-KR" dirty="0"/>
              <a:t>, </a:t>
            </a:r>
            <a:r>
              <a:rPr lang="ko-KR" altLang="en-US" dirty="0"/>
              <a:t>창고는 창고</a:t>
            </a:r>
            <a:r>
              <a:rPr lang="en-US" altLang="ko-KR" dirty="0"/>
              <a:t>1, </a:t>
            </a:r>
            <a:r>
              <a:rPr lang="ko-KR" altLang="en-US" dirty="0"/>
              <a:t>창고</a:t>
            </a:r>
            <a:r>
              <a:rPr lang="en-US" altLang="ko-KR" dirty="0"/>
              <a:t>2,</a:t>
            </a:r>
            <a:r>
              <a:rPr lang="ko-KR" altLang="en-US" dirty="0"/>
              <a:t>창고</a:t>
            </a:r>
            <a:r>
              <a:rPr lang="en-US" altLang="ko-KR" dirty="0"/>
              <a:t>3 3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22216"/>
              </p:ext>
            </p:extLst>
          </p:nvPr>
        </p:nvGraphicFramePr>
        <p:xfrm>
          <a:off x="5210047" y="2576242"/>
          <a:ext cx="6527801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568">
                  <a:extLst>
                    <a:ext uri="{9D8B030D-6E8A-4147-A177-3AD203B41FA5}">
                      <a16:colId xmlns:a16="http://schemas.microsoft.com/office/drawing/2014/main" val="1060541920"/>
                    </a:ext>
                  </a:extLst>
                </a:gridCol>
                <a:gridCol w="723548">
                  <a:extLst>
                    <a:ext uri="{9D8B030D-6E8A-4147-A177-3AD203B41FA5}">
                      <a16:colId xmlns:a16="http://schemas.microsoft.com/office/drawing/2014/main" val="1744806618"/>
                    </a:ext>
                  </a:extLst>
                </a:gridCol>
                <a:gridCol w="942517">
                  <a:extLst>
                    <a:ext uri="{9D8B030D-6E8A-4147-A177-3AD203B41FA5}">
                      <a16:colId xmlns:a16="http://schemas.microsoft.com/office/drawing/2014/main" val="263343704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969054454"/>
                    </a:ext>
                  </a:extLst>
                </a:gridCol>
                <a:gridCol w="3287701">
                  <a:extLst>
                    <a:ext uri="{9D8B030D-6E8A-4147-A177-3AD203B41FA5}">
                      <a16:colId xmlns:a16="http://schemas.microsoft.com/office/drawing/2014/main" val="5713993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테이블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goodslist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6303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42364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컬럼</a:t>
                      </a:r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타입 및 길이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기본값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제약조건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30229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상품번호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goodsno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check(regexp_like(goodsno,'[A-Z]{2}[0-9]{3}'))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4923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담당자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check(pcs between 1 and 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17914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상품수량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psc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5226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reg_date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sysdate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9324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등록장소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reg_place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check(</a:t>
                      </a:r>
                      <a:r>
                        <a:rPr lang="en-US" sz="1100" u="none" strike="noStrike" dirty="0" err="1">
                          <a:effectLst/>
                        </a:rPr>
                        <a:t>reg_place</a:t>
                      </a:r>
                      <a:r>
                        <a:rPr lang="en-US" sz="1100" u="none" strike="noStrike" dirty="0">
                          <a:effectLst/>
                        </a:rPr>
                        <a:t> in('</a:t>
                      </a:r>
                      <a:r>
                        <a:rPr lang="ko-KR" altLang="en-US" sz="1100" u="none" strike="noStrike" dirty="0">
                          <a:effectLst/>
                        </a:rPr>
                        <a:t>창고</a:t>
                      </a:r>
                      <a:r>
                        <a:rPr lang="en-US" altLang="ko-KR" sz="1100" u="none" strike="noStrike" dirty="0">
                          <a:effectLst/>
                        </a:rPr>
                        <a:t>1','</a:t>
                      </a:r>
                      <a:r>
                        <a:rPr lang="ko-KR" altLang="en-US" sz="1100" u="none" strike="noStrike" dirty="0">
                          <a:effectLst/>
                        </a:rPr>
                        <a:t>창고</a:t>
                      </a:r>
                      <a:r>
                        <a:rPr lang="en-US" altLang="ko-KR" sz="1100" u="none" strike="noStrike" dirty="0">
                          <a:effectLst/>
                        </a:rPr>
                        <a:t>2','</a:t>
                      </a:r>
                      <a:r>
                        <a:rPr lang="ko-KR" altLang="en-US" sz="1100" u="none" strike="noStrike" dirty="0">
                          <a:effectLst/>
                        </a:rPr>
                        <a:t>창고</a:t>
                      </a:r>
                      <a:r>
                        <a:rPr lang="en-US" altLang="ko-KR" sz="1100" u="none" strike="noStrike" dirty="0">
                          <a:effectLst/>
                        </a:rPr>
                        <a:t>3'))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793527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559477"/>
            <a:ext cx="4251618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000" b="1" smtClean="0"/>
              <a:t>테이블 명세서</a:t>
            </a:r>
            <a:endParaRPr lang="ko-KR" altLang="en-US" sz="3000" b="1"/>
          </a:p>
        </p:txBody>
      </p:sp>
    </p:spTree>
    <p:extLst>
      <p:ext uri="{BB962C8B-B14F-4D97-AF65-F5344CB8AC3E}">
        <p14:creationId xmlns:p14="http://schemas.microsoft.com/office/powerpoint/2010/main" val="38652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82600" y="711877"/>
            <a:ext cx="4251618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000" b="1" smtClean="0"/>
              <a:t>쿼리문 작성</a:t>
            </a:r>
            <a:endParaRPr lang="ko-KR" altLang="en-US" sz="3000" b="1"/>
          </a:p>
        </p:txBody>
      </p:sp>
      <p:grpSp>
        <p:nvGrpSpPr>
          <p:cNvPr id="3" name="그룹 2"/>
          <p:cNvGrpSpPr/>
          <p:nvPr/>
        </p:nvGrpSpPr>
        <p:grpSpPr>
          <a:xfrm>
            <a:off x="4886618" y="1894927"/>
            <a:ext cx="6570631" cy="3343829"/>
            <a:chOff x="4784100" y="2673265"/>
            <a:chExt cx="6570631" cy="33438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100" y="2673265"/>
              <a:ext cx="6570631" cy="148086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4100" y="4559204"/>
              <a:ext cx="6570631" cy="145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92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36" y="1181438"/>
            <a:ext cx="5992495" cy="4466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200" y="559477"/>
            <a:ext cx="1276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과제 </a:t>
            </a:r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330200" y="559477"/>
            <a:ext cx="4251618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000" b="1" smtClean="0"/>
              <a:t>테스트 결과</a:t>
            </a:r>
            <a:endParaRPr lang="ko-KR" altLang="en-US" sz="3000" b="1"/>
          </a:p>
        </p:txBody>
      </p:sp>
    </p:spTree>
    <p:extLst>
      <p:ext uri="{BB962C8B-B14F-4D97-AF65-F5344CB8AC3E}">
        <p14:creationId xmlns:p14="http://schemas.microsoft.com/office/powerpoint/2010/main" val="7843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204</Words>
  <Application>Microsoft Office PowerPoint</Application>
  <PresentationFormat>와이드스크린</PresentationFormat>
  <Paragraphs>110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Calibri</vt:lpstr>
      <vt:lpstr>Century Gothic</vt:lpstr>
      <vt:lpstr>Garamond</vt:lpstr>
      <vt:lpstr>비누</vt:lpstr>
      <vt:lpstr>DB_테이블 설계</vt:lpstr>
      <vt:lpstr>과제 1</vt:lpstr>
      <vt:lpstr>테이블 명세서</vt:lpstr>
      <vt:lpstr>쿼리문 작성</vt:lpstr>
      <vt:lpstr>테스트 결과</vt:lpstr>
      <vt:lpstr>과제 2</vt:lpstr>
      <vt:lpstr>PowerPoint 프레젠테이션</vt:lpstr>
      <vt:lpstr>PowerPoint 프레젠테이션</vt:lpstr>
      <vt:lpstr>PowerPoint 프레젠테이션</vt:lpstr>
      <vt:lpstr>과제 3</vt:lpstr>
      <vt:lpstr>PowerPoint 프레젠테이션</vt:lpstr>
      <vt:lpstr>PowerPoint 프레젠테이션</vt:lpstr>
      <vt:lpstr>테스트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2024-08-26T09:22:16Z</dcterms:created>
  <dcterms:modified xsi:type="dcterms:W3CDTF">2024-08-27T07:41:15Z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